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32918400" cy="43891200"/>
  <p:notesSz cx="6858000" cy="9144000"/>
  <p:embeddedFontLst>
    <p:embeddedFont>
      <p:font typeface="Anton" pitchFamily="2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nva Sans Bold" panose="020B0604020202020204" charset="0"/>
      <p:regular r:id="rId16"/>
    </p:embeddedFont>
    <p:embeddedFont>
      <p:font typeface="League Spartan" panose="020B0604020202020204" charset="0"/>
      <p:regular r:id="rId17"/>
    </p:embeddedFont>
    <p:embeddedFont>
      <p:font typeface="Quicksand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4559" autoAdjust="0"/>
    <p:restoredTop sz="86441" autoAdjust="0"/>
  </p:normalViewPr>
  <p:slideViewPr>
    <p:cSldViewPr>
      <p:cViewPr varScale="1">
        <p:scale>
          <a:sx n="10" d="100"/>
          <a:sy n="10" d="100"/>
        </p:scale>
        <p:origin x="1650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88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016125"/>
            <a:ext cx="34023146" cy="32111730"/>
            <a:chOff x="0" y="0"/>
            <a:chExt cx="1647211" cy="15546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7211" cy="1554671"/>
            </a:xfrm>
            <a:custGeom>
              <a:avLst/>
              <a:gdLst/>
              <a:ahLst/>
              <a:cxnLst/>
              <a:rect l="l" t="t" r="r" b="b"/>
              <a:pathLst>
                <a:path w="1647211" h="1554671">
                  <a:moveTo>
                    <a:pt x="0" y="0"/>
                  </a:moveTo>
                  <a:lnTo>
                    <a:pt x="1647211" y="0"/>
                  </a:lnTo>
                  <a:lnTo>
                    <a:pt x="1647211" y="1554671"/>
                  </a:lnTo>
                  <a:lnTo>
                    <a:pt x="0" y="1554671"/>
                  </a:lnTo>
                  <a:close/>
                </a:path>
              </a:pathLst>
            </a:custGeom>
            <a:blipFill>
              <a:blip r:embed="rId2"/>
              <a:stretch>
                <a:fillRect t="-23450" b="-2345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-7320235" y="28622690"/>
            <a:ext cx="25093873" cy="22624318"/>
          </a:xfrm>
          <a:custGeom>
            <a:avLst/>
            <a:gdLst/>
            <a:ahLst/>
            <a:cxnLst/>
            <a:rect l="l" t="t" r="r" b="b"/>
            <a:pathLst>
              <a:path w="25093873" h="22624318">
                <a:moveTo>
                  <a:pt x="0" y="0"/>
                </a:moveTo>
                <a:lnTo>
                  <a:pt x="25093873" y="0"/>
                </a:lnTo>
                <a:lnTo>
                  <a:pt x="25093873" y="22624318"/>
                </a:lnTo>
                <a:lnTo>
                  <a:pt x="0" y="226243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1054"/>
            </a:stretch>
          </a:blipFill>
        </p:spPr>
      </p:sp>
      <p:sp>
        <p:nvSpPr>
          <p:cNvPr id="5" name="AutoShape 5"/>
          <p:cNvSpPr/>
          <p:nvPr/>
        </p:nvSpPr>
        <p:spPr>
          <a:xfrm flipV="1">
            <a:off x="3985807" y="34852761"/>
            <a:ext cx="24946786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9885" y="0"/>
            <a:ext cx="7659066" cy="8364084"/>
          </a:xfrm>
          <a:custGeom>
            <a:avLst/>
            <a:gdLst/>
            <a:ahLst/>
            <a:cxnLst/>
            <a:rect l="l" t="t" r="r" b="b"/>
            <a:pathLst>
              <a:path w="7659066" h="8364084">
                <a:moveTo>
                  <a:pt x="0" y="0"/>
                </a:moveTo>
                <a:lnTo>
                  <a:pt x="7659066" y="0"/>
                </a:lnTo>
                <a:lnTo>
                  <a:pt x="7659066" y="8364084"/>
                </a:lnTo>
                <a:lnTo>
                  <a:pt x="0" y="83640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798283" y="29600305"/>
            <a:ext cx="25134310" cy="4527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99"/>
              </a:lnSpc>
            </a:pPr>
            <a:r>
              <a:rPr lang="en-US" sz="26499" spc="529">
                <a:solidFill>
                  <a:srgbClr val="FFDE59"/>
                </a:solidFill>
                <a:latin typeface="Anton"/>
                <a:ea typeface="Anton"/>
                <a:cs typeface="Anton"/>
                <a:sym typeface="Anton"/>
              </a:rPr>
              <a:t>WORKSHEET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98283" y="8087859"/>
            <a:ext cx="5035438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sz="3800" b="1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Borcelle High School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92045" y="34824186"/>
            <a:ext cx="25134310" cy="3692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00"/>
              </a:lnSpc>
            </a:pPr>
            <a:r>
              <a:rPr lang="en-US" sz="21500" spc="43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ADVERTISEMENT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23792" y="1705542"/>
            <a:ext cx="21088350" cy="469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0"/>
              </a:lnSpc>
            </a:pPr>
            <a:r>
              <a:rPr lang="en-US" sz="135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SMP Negeri 1 Turen</a:t>
            </a:r>
          </a:p>
          <a:p>
            <a:pPr algn="ctr">
              <a:lnSpc>
                <a:spcPts val="18900"/>
              </a:lnSpc>
            </a:pPr>
            <a:r>
              <a:rPr lang="en-US" sz="135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Jl.P.Sudirman 1 A Turen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78682" y="26137299"/>
            <a:ext cx="17436379" cy="2123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59"/>
              </a:lnSpc>
            </a:pPr>
            <a:r>
              <a:rPr lang="en-US" sz="123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By : Inis Unsaroh, S. Pd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8131" y="338461"/>
            <a:ext cx="30682138" cy="43214278"/>
          </a:xfrm>
          <a:custGeom>
            <a:avLst/>
            <a:gdLst/>
            <a:ahLst/>
            <a:cxnLst/>
            <a:rect l="l" t="t" r="r" b="b"/>
            <a:pathLst>
              <a:path w="30682138" h="43214278">
                <a:moveTo>
                  <a:pt x="0" y="0"/>
                </a:moveTo>
                <a:lnTo>
                  <a:pt x="30682138" y="0"/>
                </a:lnTo>
                <a:lnTo>
                  <a:pt x="30682138" y="43214278"/>
                </a:lnTo>
                <a:lnTo>
                  <a:pt x="0" y="432142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0328" y="736251"/>
            <a:ext cx="31177744" cy="42418699"/>
          </a:xfrm>
          <a:custGeom>
            <a:avLst/>
            <a:gdLst/>
            <a:ahLst/>
            <a:cxnLst/>
            <a:rect l="l" t="t" r="r" b="b"/>
            <a:pathLst>
              <a:path w="31177744" h="42418699">
                <a:moveTo>
                  <a:pt x="0" y="0"/>
                </a:moveTo>
                <a:lnTo>
                  <a:pt x="31177744" y="0"/>
                </a:lnTo>
                <a:lnTo>
                  <a:pt x="31177744" y="42418698"/>
                </a:lnTo>
                <a:lnTo>
                  <a:pt x="0" y="42418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9798" y="686526"/>
            <a:ext cx="30878805" cy="42518148"/>
          </a:xfrm>
          <a:custGeom>
            <a:avLst/>
            <a:gdLst/>
            <a:ahLst/>
            <a:cxnLst/>
            <a:rect l="l" t="t" r="r" b="b"/>
            <a:pathLst>
              <a:path w="30878805" h="42518148">
                <a:moveTo>
                  <a:pt x="0" y="0"/>
                </a:moveTo>
                <a:lnTo>
                  <a:pt x="30878804" y="0"/>
                </a:lnTo>
                <a:lnTo>
                  <a:pt x="30878804" y="42518148"/>
                </a:lnTo>
                <a:lnTo>
                  <a:pt x="0" y="425181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1855" y="719671"/>
            <a:ext cx="30034690" cy="42451859"/>
          </a:xfrm>
          <a:custGeom>
            <a:avLst/>
            <a:gdLst/>
            <a:ahLst/>
            <a:cxnLst/>
            <a:rect l="l" t="t" r="r" b="b"/>
            <a:pathLst>
              <a:path w="30034690" h="42451859">
                <a:moveTo>
                  <a:pt x="0" y="0"/>
                </a:moveTo>
                <a:lnTo>
                  <a:pt x="30034690" y="0"/>
                </a:lnTo>
                <a:lnTo>
                  <a:pt x="30034690" y="42451858"/>
                </a:lnTo>
                <a:lnTo>
                  <a:pt x="0" y="424518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7528" y="1053120"/>
            <a:ext cx="32383344" cy="41784960"/>
          </a:xfrm>
          <a:custGeom>
            <a:avLst/>
            <a:gdLst/>
            <a:ahLst/>
            <a:cxnLst/>
            <a:rect l="l" t="t" r="r" b="b"/>
            <a:pathLst>
              <a:path w="32383344" h="41784960">
                <a:moveTo>
                  <a:pt x="0" y="0"/>
                </a:moveTo>
                <a:lnTo>
                  <a:pt x="32383344" y="0"/>
                </a:lnTo>
                <a:lnTo>
                  <a:pt x="32383344" y="41784960"/>
                </a:lnTo>
                <a:lnTo>
                  <a:pt x="0" y="417849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0783" y="421335"/>
            <a:ext cx="30456834" cy="43048529"/>
          </a:xfrm>
          <a:custGeom>
            <a:avLst/>
            <a:gdLst/>
            <a:ahLst/>
            <a:cxnLst/>
            <a:rect l="l" t="t" r="r" b="b"/>
            <a:pathLst>
              <a:path w="30456834" h="43048529">
                <a:moveTo>
                  <a:pt x="0" y="0"/>
                </a:moveTo>
                <a:lnTo>
                  <a:pt x="30456834" y="0"/>
                </a:lnTo>
                <a:lnTo>
                  <a:pt x="30456834" y="43048530"/>
                </a:lnTo>
                <a:lnTo>
                  <a:pt x="0" y="430485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2569" y="975097"/>
            <a:ext cx="30387136" cy="41941005"/>
          </a:xfrm>
          <a:custGeom>
            <a:avLst/>
            <a:gdLst/>
            <a:ahLst/>
            <a:cxnLst/>
            <a:rect l="l" t="t" r="r" b="b"/>
            <a:pathLst>
              <a:path w="30387136" h="41941005">
                <a:moveTo>
                  <a:pt x="0" y="0"/>
                </a:moveTo>
                <a:lnTo>
                  <a:pt x="30387136" y="0"/>
                </a:lnTo>
                <a:lnTo>
                  <a:pt x="30387136" y="41941006"/>
                </a:lnTo>
                <a:lnTo>
                  <a:pt x="0" y="419410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02" b="-1202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5538" y="854311"/>
            <a:ext cx="30987324" cy="42182578"/>
          </a:xfrm>
          <a:custGeom>
            <a:avLst/>
            <a:gdLst/>
            <a:ahLst/>
            <a:cxnLst/>
            <a:rect l="l" t="t" r="r" b="b"/>
            <a:pathLst>
              <a:path w="30987324" h="42182578">
                <a:moveTo>
                  <a:pt x="0" y="0"/>
                </a:moveTo>
                <a:lnTo>
                  <a:pt x="30987324" y="0"/>
                </a:lnTo>
                <a:lnTo>
                  <a:pt x="30987324" y="42182578"/>
                </a:lnTo>
                <a:lnTo>
                  <a:pt x="0" y="42182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87" b="-1887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</Words>
  <Application>Microsoft Office PowerPoint</Application>
  <PresentationFormat>Custom</PresentationFormat>
  <Paragraphs>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Quicksand Bold</vt:lpstr>
      <vt:lpstr>Arial</vt:lpstr>
      <vt:lpstr>Anton</vt:lpstr>
      <vt:lpstr>League Spartan</vt:lpstr>
      <vt:lpstr>Canva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of the Month Classroom Poster in Blue and Yellow Realistic Style</dc:title>
  <cp:lastModifiedBy>DELL</cp:lastModifiedBy>
  <cp:revision>2</cp:revision>
  <dcterms:created xsi:type="dcterms:W3CDTF">2006-08-16T00:00:00Z</dcterms:created>
  <dcterms:modified xsi:type="dcterms:W3CDTF">2025-02-25T04:27:55Z</dcterms:modified>
  <dc:identifier>DAGfUbiRcQ0</dc:identifier>
</cp:coreProperties>
</file>